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561" autoAdjust="0"/>
  </p:normalViewPr>
  <p:slideViewPr>
    <p:cSldViewPr>
      <p:cViewPr varScale="1">
        <p:scale>
          <a:sx n="51" d="100"/>
          <a:sy n="51" d="100"/>
        </p:scale>
        <p:origin x="-123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C3E44-79C7-41C7-B9E3-281DD392AEEC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E442C-3F5A-4F6F-AC4C-8369925533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20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E442C-3F5A-4F6F-AC4C-836992553328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i.ru/voditelskoe-udostoverenie/pddrf/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op-gai.by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u.wikipedia.org/wiki/%D0%A4%D0%B0%D0%B9%D0%BB:3.9.sv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ru.wikipedia.org/wiki/%D0%A4%D0%B0%D0%B9%D0%BB:4.4_(Road_sign)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6480048" cy="1981200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latin typeface="Arial Black" pitchFamily="34" charset="0"/>
              </a:rPr>
              <a:t>ПДД</a:t>
            </a:r>
            <a:endParaRPr lang="ru-RU" sz="96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33800" y="3429000"/>
            <a:ext cx="3657600" cy="1295400"/>
          </a:xfrm>
        </p:spPr>
        <p:txBody>
          <a:bodyPr/>
          <a:lstStyle/>
          <a:p>
            <a:pPr algn="r"/>
            <a:r>
              <a:rPr lang="ru-RU" dirty="0" smtClean="0"/>
              <a:t>Выполнил: </a:t>
            </a:r>
          </a:p>
          <a:p>
            <a:pPr algn="r"/>
            <a:r>
              <a:rPr lang="ru-RU" dirty="0" smtClean="0"/>
              <a:t>ученик 4</a:t>
            </a:r>
            <a:r>
              <a:rPr lang="en-US" dirty="0" smtClean="0">
                <a:latin typeface="Bell MT" pitchFamily="18" charset="0"/>
              </a:rPr>
              <a:t>”</a:t>
            </a:r>
            <a:r>
              <a:rPr lang="ru-RU" dirty="0" smtClean="0"/>
              <a:t>б</a:t>
            </a:r>
            <a:r>
              <a:rPr lang="en-US" dirty="0" smtClean="0">
                <a:latin typeface="Bell MT" pitchFamily="18" charset="0"/>
              </a:rPr>
              <a:t>”</a:t>
            </a:r>
            <a:r>
              <a:rPr lang="ru-RU" dirty="0" smtClean="0"/>
              <a:t> класса </a:t>
            </a:r>
            <a:r>
              <a:rPr lang="ru-RU" dirty="0" err="1" smtClean="0"/>
              <a:t>Редкозубов</a:t>
            </a:r>
            <a:r>
              <a:rPr lang="ru-RU" dirty="0" smtClean="0"/>
              <a:t> Егор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ссылки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http</a:t>
            </a:r>
            <a:r>
              <a:rPr lang="ru-RU" smtClean="0">
                <a:hlinkClick r:id="rId2"/>
              </a:rPr>
              <a:t>://</a:t>
            </a:r>
            <a:r>
              <a:rPr lang="ru-RU" smtClean="0">
                <a:hlinkClick r:id="rId2"/>
              </a:rPr>
              <a:t>ru.wikipedia.org</a:t>
            </a:r>
            <a:endParaRPr lang="ru-RU" smtClean="0"/>
          </a:p>
          <a:p>
            <a:endParaRPr lang="ru-RU" dirty="0" smtClean="0"/>
          </a:p>
          <a:p>
            <a:r>
              <a:rPr lang="ru-RU" u="sng" dirty="0" smtClean="0">
                <a:hlinkClick r:id="rId3"/>
              </a:rPr>
              <a:t>http://www.gai.ru/voditelskoe-udostoverenie/pddrf</a:t>
            </a:r>
            <a:r>
              <a:rPr lang="ru-RU" u="sng" dirty="0" smtClean="0">
                <a:hlinkClick r:id="rId3"/>
              </a:rPr>
              <a:t>/</a:t>
            </a:r>
            <a:endParaRPr lang="ru-RU" u="sng" dirty="0" smtClean="0"/>
          </a:p>
          <a:p>
            <a:endParaRPr lang="ru-RU" u="sng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stop-gai.by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Общее положение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	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Велосипед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определяется как транспортное средство, кроме инвалидных колясок, имеющее два колеса или более и приводимое в движение мускульной силой людей, находящихся на нём.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Arial Black" pitchFamily="34" charset="0"/>
              </a:rPr>
              <a:t>Управлять велосипедом при перемещении по дорогам разрешается лицам не моложе 14 лет!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Если человек не едет на велосипеде, а катит его, то он считается пешеходом, а не велосипедистом</a:t>
            </a:r>
          </a:p>
          <a:p>
            <a:pPr>
              <a:buNone/>
            </a:pPr>
            <a:r>
              <a:rPr lang="ru-RU" dirty="0" smtClean="0"/>
              <a:t> 		Вне населенных пунктов при движении по проезжей части пешеходы должны идти </a:t>
            </a:r>
            <a:r>
              <a:rPr lang="ru-RU" i="1" u="sng" dirty="0" smtClean="0"/>
              <a:t>навстречу</a:t>
            </a:r>
            <a:r>
              <a:rPr lang="ru-RU" dirty="0" smtClean="0"/>
              <a:t> движению транспортных средств </a:t>
            </a:r>
          </a:p>
          <a:p>
            <a:pPr>
              <a:buNone/>
            </a:pPr>
            <a:r>
              <a:rPr lang="ru-RU" dirty="0" smtClean="0"/>
              <a:t>		 Лица ведущие велосипед должны следовать </a:t>
            </a:r>
            <a:r>
              <a:rPr lang="ru-RU" i="1" u="sng" dirty="0" smtClean="0"/>
              <a:t>по ходу движения</a:t>
            </a:r>
            <a:r>
              <a:rPr lang="ru-RU" u="sng" dirty="0" smtClean="0"/>
              <a:t> </a:t>
            </a:r>
            <a:r>
              <a:rPr lang="ru-RU" dirty="0" smtClean="0"/>
              <a:t>транспортных средств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467600" cy="11430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Технические требования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763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+mj-lt"/>
              </a:rPr>
              <a:t>Велосипед должен иметь </a:t>
            </a:r>
          </a:p>
          <a:p>
            <a:pPr>
              <a:buNone/>
            </a:pPr>
            <a:r>
              <a:rPr lang="ru-RU" dirty="0" smtClean="0">
                <a:latin typeface="+mj-lt"/>
              </a:rPr>
              <a:t>	- исправные тормоза, руль и звуковой сигнал, </a:t>
            </a:r>
          </a:p>
          <a:p>
            <a:pPr lvl="1">
              <a:buNone/>
            </a:pPr>
            <a:r>
              <a:rPr lang="ru-RU" sz="3000" dirty="0" smtClean="0">
                <a:latin typeface="+mj-lt"/>
              </a:rPr>
              <a:t>- быть оборудован спереди световозвращателем</a:t>
            </a:r>
          </a:p>
          <a:p>
            <a:pPr lvl="1">
              <a:buNone/>
            </a:pPr>
            <a:r>
              <a:rPr lang="ru-RU" sz="3000" dirty="0" smtClean="0">
                <a:latin typeface="+mj-lt"/>
              </a:rPr>
              <a:t> </a:t>
            </a:r>
            <a:r>
              <a:rPr lang="ru-RU" sz="3000" i="1" dirty="0" smtClean="0">
                <a:latin typeface="+mj-lt"/>
              </a:rPr>
              <a:t>и</a:t>
            </a:r>
            <a:r>
              <a:rPr lang="ru-RU" sz="3000" dirty="0" smtClean="0">
                <a:latin typeface="+mj-lt"/>
              </a:rPr>
              <a:t> фонарём или фарой (для движения в тёмное время суток и в условиях недостаточной видимости) белого цвета, сзади — световозвращателем </a:t>
            </a:r>
            <a:r>
              <a:rPr lang="ru-RU" sz="3000" i="1" dirty="0" smtClean="0">
                <a:latin typeface="+mj-lt"/>
              </a:rPr>
              <a:t>или </a:t>
            </a:r>
            <a:r>
              <a:rPr lang="ru-RU" sz="3000" dirty="0" smtClean="0">
                <a:latin typeface="+mj-lt"/>
              </a:rPr>
              <a:t>фонарём </a:t>
            </a:r>
            <a:r>
              <a:rPr lang="ru-RU" sz="3000" dirty="0" smtClean="0">
                <a:solidFill>
                  <a:srgbClr val="FF0000"/>
                </a:solidFill>
                <a:latin typeface="+mj-lt"/>
              </a:rPr>
              <a:t>красного цвета</a:t>
            </a:r>
            <a:r>
              <a:rPr lang="ru-RU" sz="3000" dirty="0" smtClean="0">
                <a:latin typeface="+mj-lt"/>
              </a:rPr>
              <a:t>, а с каждой боковой стороны — световозвращателем </a:t>
            </a:r>
            <a:r>
              <a:rPr lang="ru-RU" sz="3000" dirty="0" smtClean="0">
                <a:solidFill>
                  <a:srgbClr val="FFCC00"/>
                </a:solidFill>
                <a:latin typeface="+mj-lt"/>
              </a:rPr>
              <a:t>оранжевого</a:t>
            </a:r>
            <a:r>
              <a:rPr lang="ru-RU" sz="3000" dirty="0" smtClean="0">
                <a:latin typeface="+mj-lt"/>
              </a:rPr>
              <a:t> </a:t>
            </a:r>
            <a:r>
              <a:rPr lang="ru-RU" sz="3000" dirty="0" smtClean="0">
                <a:solidFill>
                  <a:srgbClr val="FF0000"/>
                </a:solidFill>
                <a:latin typeface="+mj-lt"/>
              </a:rPr>
              <a:t>или красного </a:t>
            </a:r>
            <a:endParaRPr lang="ru-RU" sz="30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Движение велосипеда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Велосипеды должны двигаться по велосипедной дорожке  а при её отсутствии —по обочине или тротуару если это не создаёт помех пешеходам</a:t>
            </a:r>
          </a:p>
          <a:p>
            <a:r>
              <a:rPr lang="ru-RU" dirty="0" smtClean="0"/>
              <a:t>Движение велосипедов по тротуарам, разделительным полосам и пешеходным дорожкам </a:t>
            </a:r>
            <a:r>
              <a:rPr lang="ru-RU" u="sng" dirty="0" smtClean="0"/>
              <a:t>запрещено</a:t>
            </a:r>
            <a:endParaRPr lang="ru-RU" u="sng" dirty="0"/>
          </a:p>
        </p:txBody>
      </p:sp>
    </p:spTree>
  </p:cSld>
  <p:clrMapOvr>
    <a:masterClrMapping/>
  </p:clrMapOvr>
  <p:transition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Нельзя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800" dirty="0" smtClean="0"/>
              <a:t>ездить, не держась за руль хотя бы одной рукой </a:t>
            </a:r>
          </a:p>
          <a:p>
            <a:pPr lvl="0"/>
            <a:r>
              <a:rPr lang="ru-RU" sz="3800" dirty="0" smtClean="0"/>
              <a:t>перевозить пассажиров, кроме ребёнка в возрасте до 7 лет на дополнительном сиденье, оборудованном надёжными подножками </a:t>
            </a:r>
          </a:p>
          <a:p>
            <a:pPr lvl="0"/>
            <a:r>
              <a:rPr lang="ru-RU" sz="3800" dirty="0" smtClean="0"/>
              <a:t>перевозить груз, который выступает более чем на 0,5 м по длине или ширине за габариты, или груз, мешающий управлению </a:t>
            </a:r>
          </a:p>
          <a:p>
            <a:pPr lvl="0"/>
            <a:r>
              <a:rPr lang="ru-RU" sz="3800" dirty="0" smtClean="0"/>
              <a:t>двигаться по дороге при наличии рядом велосипедной дорожки </a:t>
            </a:r>
          </a:p>
          <a:p>
            <a:pPr lvl="0"/>
            <a:r>
              <a:rPr lang="ru-RU" sz="3800" dirty="0" smtClean="0"/>
              <a:t>двигаться по дороге в тёмное время суток (и/или в условиях недостаточной видимости) без включенного переднего белого фонаря 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Нельзя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проводить буксировку велосипедов, а также велосипедами, кроме буксировки прицепа, предназначенного для эксплуатации с велосипедом </a:t>
            </a:r>
          </a:p>
          <a:p>
            <a:r>
              <a:rPr lang="ru-RU" dirty="0" smtClean="0"/>
              <a:t>пользоваться во время движения </a:t>
            </a:r>
          </a:p>
          <a:p>
            <a:pPr>
              <a:buNone/>
            </a:pPr>
            <a:r>
              <a:rPr lang="ru-RU" dirty="0" smtClean="0"/>
              <a:t>	телефоном, не оборудованным </a:t>
            </a:r>
          </a:p>
          <a:p>
            <a:pPr>
              <a:buNone/>
            </a:pPr>
            <a:r>
              <a:rPr lang="ru-RU" dirty="0" smtClean="0"/>
              <a:t>	техническим устройством, позволяющим вести переговоры без использования рук.</a:t>
            </a:r>
          </a:p>
          <a:p>
            <a:r>
              <a:rPr lang="ru-RU" dirty="0" smtClean="0"/>
              <a:t>пересекать организованные в том числе и пешие колонны и занимать место в них;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Движение на велосипедах запрещено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 descr="3.9.sv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600200"/>
            <a:ext cx="4876800" cy="456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Велосипедная дорожка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4.4 (Road sign)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676400"/>
            <a:ext cx="486930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</TotalTime>
  <Words>102</Words>
  <Application>Microsoft Office PowerPoint</Application>
  <PresentationFormat>Экран (4:3)</PresentationFormat>
  <Paragraphs>39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ПДД</vt:lpstr>
      <vt:lpstr>Общее положение</vt:lpstr>
      <vt:lpstr>Презентация PowerPoint</vt:lpstr>
      <vt:lpstr>Технические требования</vt:lpstr>
      <vt:lpstr>Движение велосипеда</vt:lpstr>
      <vt:lpstr>Нельзя</vt:lpstr>
      <vt:lpstr>Нельзя</vt:lpstr>
      <vt:lpstr>Движение на велосипедах запрещено</vt:lpstr>
      <vt:lpstr>Велосипедная дорожка</vt:lpstr>
      <vt:lpstr>ссылки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11</cp:revision>
  <dcterms:modified xsi:type="dcterms:W3CDTF">2011-12-09T08:12:38Z</dcterms:modified>
</cp:coreProperties>
</file>